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Barlow Bold" charset="1" panose="00000800000000000000"/>
      <p:regular r:id="rId18"/>
    </p:embeddedFont>
    <p:embeddedFont>
      <p:font typeface="Montserrat" charset="1" panose="00000500000000000000"/>
      <p:regular r:id="rId19"/>
    </p:embeddedFont>
    <p:embeddedFont>
      <p:font typeface="Montserrat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5886" y="3417391"/>
            <a:ext cx="7126933" cy="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Padrão Strategy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5886" y="4676329"/>
            <a:ext cx="9534228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O Padrão Strategy permite que um algoritmo seja selecionado em tempo de execução, sendo fundamental para sistemas adaptáveis e flexíveis. É uma solução elegante para comportamentos que variam.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87529" y="6414641"/>
            <a:ext cx="8161490" cy="912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625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</a:t>
            </a:r>
            <a:r>
              <a:rPr lang="en-US" sz="2625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or ANDERSON CAPRONI, CAIO BERALDO, MATHEUS RODRIGUES E KAWE HENRIQUE.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5886" y="1753492"/>
            <a:ext cx="8521154" cy="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O Que É o Padrão Strategy?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05886" y="308863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9" y="0"/>
                </a:lnTo>
                <a:lnTo>
                  <a:pt x="677019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05886" y="4075510"/>
            <a:ext cx="2952453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Padrão Comportamental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05886" y="5080844"/>
            <a:ext cx="2952453" cy="2243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É um dos padrões de projeto GoF que lida com o comportamento dos objetos.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11096774" y="308863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8" y="0"/>
                </a:lnTo>
                <a:lnTo>
                  <a:pt x="677018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096774" y="4075510"/>
            <a:ext cx="2952452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Encapsula Algoritmos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96774" y="5080844"/>
            <a:ext cx="2952452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Agrupa uma família de algoritmos, cada um em sua própria classe.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14387661" y="308863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9" y="0"/>
                </a:lnTo>
                <a:lnTo>
                  <a:pt x="677019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4387661" y="4075510"/>
            <a:ext cx="2952452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Algoritmos Intercambiáveis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387661" y="5080844"/>
            <a:ext cx="2952452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Permite trocar algoritmos dinamicamente em tempo de execução.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805886" y="7552432"/>
            <a:ext cx="9534228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Este padrão permite que o cliente escolha um comportamento sem conhecer sua implementação interna, promovendo flexibilidade.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7886" y="790575"/>
            <a:ext cx="8813304" cy="88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Objetivo do Padrão Strategy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7886" y="2125712"/>
            <a:ext cx="609302" cy="609302"/>
            <a:chOff x="0" y="0"/>
            <a:chExt cx="812403" cy="8124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38746" y="2220292"/>
            <a:ext cx="427584" cy="47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27907" y="2190155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Definir Algoritmos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27907" y="2750195"/>
            <a:ext cx="8654206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Cada algoritmo reside em sua própria classe isolada.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47886" y="3801367"/>
            <a:ext cx="609302" cy="609302"/>
            <a:chOff x="0" y="0"/>
            <a:chExt cx="812403" cy="8124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38746" y="3895949"/>
            <a:ext cx="427584" cy="47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27907" y="3865810"/>
            <a:ext cx="3639294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Tornar Intercambiáveis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27907" y="4425851"/>
            <a:ext cx="8654206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Permitir a troca dinâmica em tempo de execução.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47886" y="5477024"/>
            <a:ext cx="609302" cy="609302"/>
            <a:chOff x="0" y="0"/>
            <a:chExt cx="812403" cy="8124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38746" y="5571604"/>
            <a:ext cx="427584" cy="47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27907" y="5541466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Decouplar o Cliente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7907" y="6101506"/>
            <a:ext cx="8654206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O cliente interage apenas com uma interface comum.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47886" y="7152680"/>
            <a:ext cx="609302" cy="609302"/>
            <a:chOff x="0" y="0"/>
            <a:chExt cx="812403" cy="8124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038746" y="7247260"/>
            <a:ext cx="427584" cy="47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27907" y="7217122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Evitar Condicionais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27907" y="7777162"/>
            <a:ext cx="8654206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Elimina complexos blocos if/else ou switch.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7886" y="8515201"/>
            <a:ext cx="9534228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O Strategy visa organizar e flexibilizar o código, reduzindo a complexidade de múltiplos caminhos de execução.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2112466"/>
            <a:ext cx="11382970" cy="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Problemas que o Strategy Soluciona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3689747"/>
            <a:ext cx="35633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Lógica Condicional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4358134"/>
            <a:ext cx="7865715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Elimina if/else if/else excessivos para diferentes comportamentos.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7886" y="5543252"/>
            <a:ext cx="5059859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Princípio Aberto/Fechado (OCP)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886" y="6211640"/>
            <a:ext cx="7865715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Permite extensões sem modificar o código existente.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83924" y="3689747"/>
            <a:ext cx="35633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Duplicação de Código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83924" y="4358134"/>
            <a:ext cx="7865715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Reutiliza a estrutura para múltiplos algoritmos.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83924" y="5109865"/>
            <a:ext cx="3623519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Coesão e Acoplamento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83924" y="5778252"/>
            <a:ext cx="7865715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Melhora a organização e reduz dependências entre módulos.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7886" y="7193310"/>
            <a:ext cx="16392228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O padrão Strategy simplifica o código, torna-o mais fácil de manter e estender, e garante a adesão a princípios de design essenciais.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6838986" y="9506373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479275" y="3215084"/>
            <a:ext cx="5329450" cy="6043216"/>
          </a:xfrm>
          <a:custGeom>
            <a:avLst/>
            <a:gdLst/>
            <a:ahLst/>
            <a:cxnLst/>
            <a:rect r="r" b="b" t="t" l="l"/>
            <a:pathLst>
              <a:path h="6043216" w="5329450">
                <a:moveTo>
                  <a:pt x="0" y="0"/>
                </a:moveTo>
                <a:lnTo>
                  <a:pt x="5329450" y="0"/>
                </a:lnTo>
                <a:lnTo>
                  <a:pt x="5329450" y="6043216"/>
                </a:lnTo>
                <a:lnTo>
                  <a:pt x="0" y="60432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68427" y="1117144"/>
            <a:ext cx="10351145" cy="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Diagrama de Classes do Strategy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86092" y="691455"/>
            <a:ext cx="9573815" cy="1782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Cenário Exemplo: Troca de Banco de Dados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786092" y="2871788"/>
            <a:ext cx="1325761" cy="1973907"/>
          </a:xfrm>
          <a:custGeom>
            <a:avLst/>
            <a:gdLst/>
            <a:ahLst/>
            <a:cxnLst/>
            <a:rect r="r" b="b" t="t" l="l"/>
            <a:pathLst>
              <a:path h="1973907" w="1325761">
                <a:moveTo>
                  <a:pt x="0" y="0"/>
                </a:moveTo>
                <a:lnTo>
                  <a:pt x="1325762" y="0"/>
                </a:lnTo>
                <a:lnTo>
                  <a:pt x="1325762" y="1973907"/>
                </a:lnTo>
                <a:lnTo>
                  <a:pt x="0" y="19739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" r="0" b="-1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76916" y="3117800"/>
            <a:ext cx="3489126" cy="455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Problema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76916" y="3646289"/>
            <a:ext cx="7982991" cy="934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Um CursoService precisa acessar dados de diferentes bancos (MySQL, SQL Server) dinamicamente.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786092" y="4845695"/>
            <a:ext cx="1325761" cy="1590972"/>
          </a:xfrm>
          <a:custGeom>
            <a:avLst/>
            <a:gdLst/>
            <a:ahLst/>
            <a:cxnLst/>
            <a:rect r="r" b="b" t="t" l="l"/>
            <a:pathLst>
              <a:path h="1590972" w="1325761">
                <a:moveTo>
                  <a:pt x="0" y="0"/>
                </a:moveTo>
                <a:lnTo>
                  <a:pt x="1325762" y="0"/>
                </a:lnTo>
                <a:lnTo>
                  <a:pt x="1325762" y="1590972"/>
                </a:lnTo>
                <a:lnTo>
                  <a:pt x="0" y="15909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8" r="0" b="-5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76916" y="5091707"/>
            <a:ext cx="3605808" cy="455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Tradicional Inadequado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76916" y="5620196"/>
            <a:ext cx="7982991" cy="510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Usar if/else para cada banco torna o código rígido.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786092" y="6436667"/>
            <a:ext cx="1325761" cy="1973907"/>
          </a:xfrm>
          <a:custGeom>
            <a:avLst/>
            <a:gdLst/>
            <a:ahLst/>
            <a:cxnLst/>
            <a:rect r="r" b="b" t="t" l="l"/>
            <a:pathLst>
              <a:path h="1973907" w="1325761">
                <a:moveTo>
                  <a:pt x="0" y="0"/>
                </a:moveTo>
                <a:lnTo>
                  <a:pt x="1325762" y="0"/>
                </a:lnTo>
                <a:lnTo>
                  <a:pt x="1325762" y="1973908"/>
                </a:lnTo>
                <a:lnTo>
                  <a:pt x="0" y="19739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0" r="0" b="-1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376916" y="6682680"/>
            <a:ext cx="3489126" cy="455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Solução com Strategy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76916" y="7211169"/>
            <a:ext cx="7982991" cy="93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Encapsular a lógica de acesso a cada banco em classes separadas.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86092" y="8623101"/>
            <a:ext cx="9573815" cy="93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Com Strategy, o CursoService pode mudar o banco de dados em tempo de execução sem modificar seu código principal.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38493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4402336" y="2083301"/>
            <a:ext cx="8447038" cy="92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Implementação do Cenário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73055" y="3828971"/>
            <a:ext cx="436096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IBancoDeDados (Strategy)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73055" y="4452529"/>
            <a:ext cx="4310211" cy="1228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341" indent="-160171" lvl="1">
              <a:lnSpc>
                <a:spcPts val="3374"/>
              </a:lnSpc>
              <a:buFont typeface="Arial"/>
              <a:buChar char="•"/>
            </a:pPr>
            <a:r>
              <a:rPr lang="en-US" sz="2124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Cria o contrato dos métodos:</a:t>
            </a:r>
          </a:p>
          <a:p>
            <a:pPr algn="l">
              <a:lnSpc>
                <a:spcPts val="3374"/>
              </a:lnSpc>
            </a:pPr>
            <a:r>
              <a:rPr lang="en-US" sz="2124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en-US" sz="2124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en-US" sz="2124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visualizar</a:t>
            </a:r>
            <a:r>
              <a:rPr lang="en-US" sz="2124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()</a:t>
            </a:r>
            <a:r>
              <a:rPr lang="en-US" sz="2124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    -</a:t>
            </a:r>
            <a:r>
              <a:rPr lang="en-US" sz="2125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cadastrar(Curso curso)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75452" y="3828971"/>
            <a:ext cx="369302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BancoMySql (Concrete)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75452" y="4452529"/>
            <a:ext cx="4090392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Implementa a real lógica no MySql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75452" y="6328986"/>
            <a:ext cx="431021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BancoSqlServer (Concrete)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75452" y="6936874"/>
            <a:ext cx="4090392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Implementa a real lógica no SqlServer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98430" y="6328986"/>
            <a:ext cx="431021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CursoService</a:t>
            </a: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 (Context)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73055" y="6936874"/>
            <a:ext cx="409039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Utiliza os métodos sem saber qual implementação está usando.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6838986" y="9506373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3968427" y="412969"/>
            <a:ext cx="10351145" cy="88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Diagrama de Classes do Cenário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203051" y="1743849"/>
            <a:ext cx="9881899" cy="7933446"/>
            <a:chOff x="0" y="0"/>
            <a:chExt cx="1416352" cy="11370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352" cy="1137084"/>
            </a:xfrm>
            <a:custGeom>
              <a:avLst/>
              <a:gdLst/>
              <a:ahLst/>
              <a:cxnLst/>
              <a:rect r="r" b="b" t="t" l="l"/>
              <a:pathLst>
                <a:path h="1137084" w="1416352">
                  <a:moveTo>
                    <a:pt x="0" y="0"/>
                  </a:moveTo>
                  <a:lnTo>
                    <a:pt x="1416352" y="0"/>
                  </a:lnTo>
                  <a:lnTo>
                    <a:pt x="1416352" y="1137084"/>
                  </a:lnTo>
                  <a:lnTo>
                    <a:pt x="0" y="1137084"/>
                  </a:lnTo>
                  <a:close/>
                </a:path>
              </a:pathLst>
            </a:custGeom>
            <a:blipFill>
              <a:blip r:embed="rId4"/>
              <a:stretch>
                <a:fillRect l="-16076" t="0" r="-16076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5329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>
            <a:hlinkClick r:id="rId5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7886" y="1565522"/>
            <a:ext cx="9534228" cy="1819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true">
                <a:solidFill>
                  <a:srgbClr val="7068F4"/>
                </a:solidFill>
                <a:latin typeface="Barlow Bold"/>
                <a:ea typeface="Barlow Bold"/>
                <a:cs typeface="Barlow Bold"/>
                <a:sym typeface="Barlow Bold"/>
              </a:rPr>
              <a:t>Conclusão: Benefícios do Strategy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3572" y="4041130"/>
            <a:ext cx="2952452" cy="779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3572" y="5130254"/>
            <a:ext cx="3290888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Flexibilidade Máxima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4386" y="5690295"/>
            <a:ext cx="2952452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Altera comportamentos sem recompilar.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34334" y="4041130"/>
            <a:ext cx="2952452" cy="779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34334" y="5130254"/>
            <a:ext cx="2952452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Manutenibilidade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34334" y="5690295"/>
            <a:ext cx="2952452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Código mais modular e fácil de entender.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29661" y="4041130"/>
            <a:ext cx="2952453" cy="779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29661" y="5130254"/>
            <a:ext cx="2952453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750" b="true">
                <a:solidFill>
                  <a:srgbClr val="272525"/>
                </a:solidFill>
                <a:latin typeface="Barlow Bold"/>
                <a:ea typeface="Barlow Bold"/>
                <a:cs typeface="Barlow Bold"/>
                <a:sym typeface="Barlow Bold"/>
              </a:rPr>
              <a:t>Extensibilidade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29661" y="5690295"/>
            <a:ext cx="2952453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Adiciona novos bancos com novas estratégias.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7886" y="7740402"/>
            <a:ext cx="9534228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O Strategy promove código limpo, testável e aderente aos princípios SOLID, resultando em sistemas robustos e adaptáveis.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DAGqY4q0b5c</dc:identifier>
  <dcterms:modified xsi:type="dcterms:W3CDTF">2011-08-01T06:04:30Z</dcterms:modified>
  <cp:revision>1</cp:revision>
  <dc:title>Padrao-Strategy.pptx</dc:title>
</cp:coreProperties>
</file>

<file path=docProps/thumbnail.jpeg>
</file>